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600"/>
    <a:srgbClr val="FCD800"/>
    <a:srgbClr val="008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55DCD-0C42-8F5D-7BFE-84B14B476F40}" v="305" dt="2026-03-12T19:51:20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DAVID CABRERA TORRES" userId="S::jdcabrera21a@udenar.edu.co::9732101a-8bac-454a-aac5-58702008e9a9" providerId="AD" clId="Web-{45055DCD-0C42-8F5D-7BFE-84B14B476F40}"/>
    <pc:docChg chg="modSld">
      <pc:chgData name="JONATHAN DAVID CABRERA TORRES" userId="S::jdcabrera21a@udenar.edu.co::9732101a-8bac-454a-aac5-58702008e9a9" providerId="AD" clId="Web-{45055DCD-0C42-8F5D-7BFE-84B14B476F40}" dt="2026-03-12T19:51:20.392" v="172" actId="20577"/>
      <pc:docMkLst>
        <pc:docMk/>
      </pc:docMkLst>
      <pc:sldChg chg="modSp">
        <pc:chgData name="JONATHAN DAVID CABRERA TORRES" userId="S::jdcabrera21a@udenar.edu.co::9732101a-8bac-454a-aac5-58702008e9a9" providerId="AD" clId="Web-{45055DCD-0C42-8F5D-7BFE-84B14B476F40}" dt="2026-03-12T19:51:20.392" v="172" actId="20577"/>
        <pc:sldMkLst>
          <pc:docMk/>
          <pc:sldMk cId="3523511191" sldId="256"/>
        </pc:sldMkLst>
        <pc:spChg chg="mod">
          <ac:chgData name="JONATHAN DAVID CABRERA TORRES" userId="S::jdcabrera21a@udenar.edu.co::9732101a-8bac-454a-aac5-58702008e9a9" providerId="AD" clId="Web-{45055DCD-0C42-8F5D-7BFE-84B14B476F40}" dt="2026-03-12T19:30:15.781" v="17" actId="20577"/>
          <ac:spMkLst>
            <pc:docMk/>
            <pc:sldMk cId="3523511191" sldId="256"/>
            <ac:spMk id="7" creationId="{00000000-0000-0000-0000-000000000000}"/>
          </ac:spMkLst>
        </pc:spChg>
        <pc:spChg chg="mod">
          <ac:chgData name="JONATHAN DAVID CABRERA TORRES" userId="S::jdcabrera21a@udenar.edu.co::9732101a-8bac-454a-aac5-58702008e9a9" providerId="AD" clId="Web-{45055DCD-0C42-8F5D-7BFE-84B14B476F40}" dt="2026-03-12T19:28:32.343" v="4" actId="20577"/>
          <ac:spMkLst>
            <pc:docMk/>
            <pc:sldMk cId="3523511191" sldId="256"/>
            <ac:spMk id="9" creationId="{00000000-0000-0000-0000-000000000000}"/>
          </ac:spMkLst>
        </pc:spChg>
        <pc:spChg chg="mod">
          <ac:chgData name="JONATHAN DAVID CABRERA TORRES" userId="S::jdcabrera21a@udenar.edu.co::9732101a-8bac-454a-aac5-58702008e9a9" providerId="AD" clId="Web-{45055DCD-0C42-8F5D-7BFE-84B14B476F40}" dt="2026-03-12T19:50:05.375" v="166" actId="20577"/>
          <ac:spMkLst>
            <pc:docMk/>
            <pc:sldMk cId="3523511191" sldId="256"/>
            <ac:spMk id="11" creationId="{00000000-0000-0000-0000-000000000000}"/>
          </ac:spMkLst>
        </pc:spChg>
        <pc:spChg chg="mod">
          <ac:chgData name="JONATHAN DAVID CABRERA TORRES" userId="S::jdcabrera21a@udenar.edu.co::9732101a-8bac-454a-aac5-58702008e9a9" providerId="AD" clId="Web-{45055DCD-0C42-8F5D-7BFE-84B14B476F40}" dt="2026-03-12T19:51:20.392" v="172" actId="20577"/>
          <ac:spMkLst>
            <pc:docMk/>
            <pc:sldMk cId="3523511191" sldId="256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F0843-24B0-45C8-91A7-188EF0706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696AB1-B375-452B-9215-0392B7E17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8795E5-9AA9-414F-8BA4-120E3BE9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8D70D-F475-40DC-9D0C-CA67A120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5881E7-3331-4ED7-90B3-3D6BF1CA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6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AAC93-E118-411C-8468-A18F08DE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B140AF-4C6F-4D1C-8A57-3CA2FB91A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384DFB-6033-42D4-AC73-43AABA64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BB4A98-B986-4601-80A5-A12C8C8B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251E57-98A8-49BD-9430-194E778C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57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87F50A-669A-49CF-B130-BD8CB68E4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D295B7-DB51-4421-A0F5-49B70B0F4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ECD96-62F6-44D1-805F-85403449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A87F5A-E1CA-49EB-B8D3-7572759C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28F05-A4B5-459E-90AD-B6F262F1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75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0F068-518C-43B6-A46A-8F0FFCDF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7F258B-1B70-4D79-B0CF-E74F967C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DD1C9-7D38-4B4A-81B0-7CE10D7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F38B7-8854-4730-B76B-8275921F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D1F9B1-36D7-49FE-BD65-66D46769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56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A60B1-B74F-442E-9AD6-32319B36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769EDC-ABD3-4580-91D5-5294F018D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75F4C-FC84-4D69-8B83-EF4E46F9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A4EBA8-F889-45E3-8486-2A8A48F8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516A7E-C616-425E-B3F2-7E73859C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06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ABE3C-74A5-45D1-B87B-17DE2078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153CD3-2595-463E-A31E-E7BA72CFC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757455-4DEA-44DC-8202-EDD1C65AD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567528-73E6-4D97-8A72-A98988BE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4A0AE5-7F79-493E-A61B-2235C54F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830402-9A62-4E10-8908-C30AFBA1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737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5DDEF-11B0-4269-8B75-060F2718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11045D-1B23-44BE-8A0D-33EC0FA8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1EA01C-FEA8-4990-B9D0-A3F50DF1F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74BA10-68BA-490D-BC55-5EDAF9308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7AFC29-76D5-4683-B26A-5FC1D0498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561F3C-B0A2-4ADF-99F0-DEF0FD8E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E26CB0-2E92-4305-929B-4F911FA0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C18C3F-1956-485C-A155-4F0F525C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92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B0F5C-C1E6-4E57-9749-6F71EE18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9BD043-6763-44EB-B291-C83A93D1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402C83-73C4-417E-AB1A-706FF3B8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9486C3-2D66-4DAB-AF08-AA81B32B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314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2D90F1-5A03-4E7E-832D-8D855BB5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A8164C-CA3C-4A54-981F-6DCA6034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0B85CD-1CB7-43B4-B65E-5753935C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06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EB9FE-69B4-4660-AAE2-5671EC9A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D1383C-D08F-4841-9182-AD88074D2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1F4966-9995-4237-B798-C7E0911A3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B97D4F-55CF-476E-AD78-3FA0B275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D834AA-6689-41E7-9C95-6AD42AD4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C6597A-D449-4B6E-B14A-03ED44D2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52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5A733-AF9C-4E27-9775-DB14044A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E6D683-FCEC-448F-8519-9233597C6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CB45F7-C9F2-450A-8EFC-2028A6230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C2FADF-4393-47F4-A3AB-A5EA7534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A04DC6-2B1E-43EE-8C85-5BB4F89B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122845-5C1B-4B42-BF4B-C835AFA2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948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ACA214-1190-43B2-BE50-B2A9C0FB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3115E3-DB7C-4181-8E1B-31EB1E19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6C7D09-055F-4082-AAD0-8EC5FF4DF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21C2-AEF7-4C99-9133-45F3342B316C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DDD1DD-04AE-4673-9821-1EBEAE7BE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C0E394-F1C1-4A29-9257-4750C5A54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1396D-9ED2-4DC3-A13A-FC9F4DE01A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50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380226" y="112143"/>
            <a:ext cx="1259457" cy="1010221"/>
          </a:xfrm>
          <a:prstGeom prst="ellipse">
            <a:avLst/>
          </a:prstGeom>
          <a:solidFill>
            <a:srgbClr val="008B3A"/>
          </a:solidFill>
          <a:ln>
            <a:solidFill>
              <a:srgbClr val="008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Resultado de imagen para universidad de nariÃ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45" y="158617"/>
            <a:ext cx="1011696" cy="9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957532" y="2863970"/>
            <a:ext cx="10400632" cy="977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>
                <a:solidFill>
                  <a:schemeClr val="tx1"/>
                </a:solidFill>
                <a:ea typeface="+mn-lt"/>
                <a:cs typeface="+mn-lt"/>
              </a:rPr>
              <a:t>Control predictivo adaptativo para regulación del estrés mediante estímulos musicales basados en señales HRV</a:t>
            </a:r>
            <a:endParaRPr lang="es-CO" sz="2100" b="1">
              <a:solidFill>
                <a:schemeClr val="tx1"/>
              </a:solidFill>
              <a:latin typeface="Calisto MT"/>
              <a:ea typeface="Calibri"/>
              <a:cs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8" y="1197051"/>
            <a:ext cx="2859272" cy="2054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790518" y="3857169"/>
            <a:ext cx="61936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>
                <a:solidFill>
                  <a:schemeClr val="bg1"/>
                </a:solidFill>
                <a:latin typeface="Copperplate Gothic Light"/>
              </a:rPr>
              <a:t> MODALIDAD: INVESTIGACIÓN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67975" y="4196136"/>
            <a:ext cx="1438719" cy="45719"/>
          </a:xfrm>
          <a:prstGeom prst="rect">
            <a:avLst/>
          </a:prstGeom>
          <a:solidFill>
            <a:srgbClr val="FCD800"/>
          </a:solidFill>
          <a:ln>
            <a:solidFill>
              <a:srgbClr val="FA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1567132" y="4597247"/>
            <a:ext cx="6038852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>
                <a:solidFill>
                  <a:schemeClr val="bg1"/>
                </a:solidFill>
                <a:latin typeface="Calisto MT"/>
              </a:rPr>
              <a:t>PRESENTADA POR: </a:t>
            </a:r>
            <a:endParaRPr lang="es-CO" sz="2000" b="1">
              <a:solidFill>
                <a:schemeClr val="bg1"/>
              </a:solidFill>
              <a:latin typeface="Calisto MT"/>
            </a:endParaRPr>
          </a:p>
          <a:p>
            <a:r>
              <a:rPr lang="es-CO" b="1">
                <a:solidFill>
                  <a:schemeClr val="bg1"/>
                </a:solidFill>
                <a:latin typeface="Calisto MT"/>
              </a:rPr>
              <a:t>Jonathan David Cabrera Torres </a:t>
            </a:r>
            <a:endParaRPr lang="es-CO" b="1">
              <a:solidFill>
                <a:schemeClr val="bg1"/>
              </a:solidFill>
              <a:latin typeface="Calisto MT" panose="02040603050505030304" pitchFamily="18" charset="0"/>
              <a:ea typeface="Calibri"/>
              <a:cs typeface="Calibri"/>
            </a:endParaRPr>
          </a:p>
          <a:p>
            <a:endParaRPr lang="es-CO" b="1" dirty="0">
              <a:solidFill>
                <a:schemeClr val="bg1"/>
              </a:solidFill>
              <a:latin typeface="Calisto MT"/>
              <a:ea typeface="Calibri"/>
              <a:cs typeface="Calibri"/>
            </a:endParaRPr>
          </a:p>
          <a:p>
            <a:r>
              <a:rPr lang="es-CO" b="1">
                <a:solidFill>
                  <a:schemeClr val="bg1"/>
                </a:solidFill>
                <a:latin typeface="Calisto MT"/>
              </a:rPr>
              <a:t> ASESORES: </a:t>
            </a:r>
          </a:p>
          <a:p>
            <a:r>
              <a:rPr lang="es-CO" b="1">
                <a:solidFill>
                  <a:schemeClr val="bg1"/>
                </a:solidFill>
                <a:latin typeface="Calisto MT"/>
              </a:rPr>
              <a:t>Prof. Andrés Darío Pantoja Bucheli</a:t>
            </a:r>
            <a:endParaRPr lang="es-CO">
              <a:solidFill>
                <a:schemeClr val="bg1"/>
              </a:solidFill>
              <a:latin typeface="Calisto MT"/>
            </a:endParaRPr>
          </a:p>
          <a:p>
            <a:r>
              <a:rPr lang="es-CO" b="1" dirty="0">
                <a:solidFill>
                  <a:schemeClr val="bg1"/>
                </a:solidFill>
                <a:latin typeface="Calisto MT"/>
                <a:ea typeface="+mn-lt"/>
                <a:cs typeface="+mn-lt"/>
              </a:rPr>
              <a:t>Prof. </a:t>
            </a:r>
            <a:r>
              <a:rPr lang="es-CO" b="1" dirty="0" err="1">
                <a:solidFill>
                  <a:schemeClr val="bg1"/>
                </a:solidFill>
                <a:latin typeface="Calisto MT"/>
                <a:ea typeface="+mn-lt"/>
                <a:cs typeface="+mn-lt"/>
              </a:rPr>
              <a:t>Alvaro</a:t>
            </a:r>
            <a:r>
              <a:rPr lang="es-CO" b="1" dirty="0">
                <a:solidFill>
                  <a:schemeClr val="bg1"/>
                </a:solidFill>
                <a:latin typeface="Calisto MT"/>
                <a:ea typeface="+mn-lt"/>
                <a:cs typeface="+mn-lt"/>
              </a:rPr>
              <a:t> Andrés Jiménez Ocaña</a:t>
            </a:r>
            <a:endParaRPr lang="es-CO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s-CO" b="1" dirty="0">
              <a:solidFill>
                <a:schemeClr val="bg1"/>
              </a:solidFill>
              <a:latin typeface="Calisto M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47140" y="4636117"/>
            <a:ext cx="454917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Calisto MT"/>
              </a:rPr>
              <a:t>Lugar: </a:t>
            </a:r>
          </a:p>
          <a:p>
            <a:r>
              <a:rPr lang="es-CO" sz="2000" b="1">
                <a:solidFill>
                  <a:schemeClr val="bg1"/>
                </a:solidFill>
                <a:latin typeface="Calisto MT"/>
              </a:rPr>
              <a:t>Facultad de Ingeniería, aula 106</a:t>
            </a:r>
            <a:endParaRPr lang="es-CO" sz="2000" b="1" dirty="0">
              <a:solidFill>
                <a:schemeClr val="bg1"/>
              </a:solidFill>
              <a:latin typeface="Calisto MT"/>
            </a:endParaRPr>
          </a:p>
          <a:p>
            <a:r>
              <a:rPr lang="es-CO" sz="2000" b="1">
                <a:solidFill>
                  <a:schemeClr val="bg1"/>
                </a:solidFill>
                <a:latin typeface="Calisto MT"/>
              </a:rPr>
              <a:t>Fecha: </a:t>
            </a:r>
            <a:endParaRPr lang="es-CO" sz="2000" b="1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r>
              <a:rPr lang="es-CO" sz="2000" b="1">
                <a:solidFill>
                  <a:schemeClr val="bg1"/>
                </a:solidFill>
                <a:latin typeface="Calisto MT"/>
              </a:rPr>
              <a:t>16 de marzo de 2026</a:t>
            </a:r>
            <a:endParaRPr lang="es-CO" sz="2000" b="1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r>
              <a:rPr lang="es-CO" sz="2000" b="1">
                <a:solidFill>
                  <a:schemeClr val="bg1"/>
                </a:solidFill>
                <a:latin typeface="Calisto MT"/>
              </a:rPr>
              <a:t>Hora: </a:t>
            </a:r>
            <a:endParaRPr lang="es-CO" sz="2000" b="1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r>
              <a:rPr lang="es-CO" sz="2000" b="1">
                <a:solidFill>
                  <a:schemeClr val="bg1"/>
                </a:solidFill>
                <a:latin typeface="Calisto MT"/>
              </a:rPr>
              <a:t>10:00 a.m.</a:t>
            </a:r>
            <a:endParaRPr lang="es-CO" sz="2000" b="1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11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41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dgsantiiagoriivera@gmail.com</dc:creator>
  <cp:lastModifiedBy>Programa de Ingeniería Electrónica</cp:lastModifiedBy>
  <cp:revision>72</cp:revision>
  <dcterms:created xsi:type="dcterms:W3CDTF">2018-05-14T20:17:48Z</dcterms:created>
  <dcterms:modified xsi:type="dcterms:W3CDTF">2026-03-12T19:51:23Z</dcterms:modified>
</cp:coreProperties>
</file>